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361488" cy="252095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0" y="-690"/>
      </p:cViewPr>
      <p:guideLst>
        <p:guide orient="horz" pos="794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2113" y="783129"/>
            <a:ext cx="7957265" cy="5403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4223" y="1428538"/>
            <a:ext cx="6553042" cy="6442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67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49605" y="74112"/>
            <a:ext cx="2155093" cy="158084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79452" y="74112"/>
            <a:ext cx="6314128" cy="158084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193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0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9494" y="1619944"/>
            <a:ext cx="7957265" cy="5006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39494" y="1068486"/>
            <a:ext cx="7957265" cy="55145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86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79453" y="432413"/>
            <a:ext cx="4233797" cy="122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9276" y="432413"/>
            <a:ext cx="4235423" cy="122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96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076" y="100955"/>
            <a:ext cx="8425339" cy="42015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075" y="564296"/>
            <a:ext cx="4136283" cy="2351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075" y="799468"/>
            <a:ext cx="4136283" cy="14524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55506" y="564296"/>
            <a:ext cx="4137908" cy="2351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55506" y="799468"/>
            <a:ext cx="4137908" cy="14524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5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81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48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076" y="100371"/>
            <a:ext cx="3079865" cy="4271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60082" y="100371"/>
            <a:ext cx="5233332" cy="21515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8076" y="527532"/>
            <a:ext cx="3079865" cy="1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6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4918" y="1764665"/>
            <a:ext cx="5616893" cy="2083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34918" y="225251"/>
            <a:ext cx="5616893" cy="15125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34918" y="1972994"/>
            <a:ext cx="5616893" cy="295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73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68076" y="100955"/>
            <a:ext cx="8425339" cy="420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076" y="588221"/>
            <a:ext cx="8425339" cy="1663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68076" y="2336548"/>
            <a:ext cx="2184347" cy="134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B6429-1C5A-4873-9428-8BC4FBFB1C96}" type="datetimeFigureOut">
              <a:rPr lang="es-MX" smtClean="0"/>
              <a:t>06/01/2014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98510" y="2336548"/>
            <a:ext cx="2964471" cy="134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09068" y="2336548"/>
            <a:ext cx="2184347" cy="134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9E78F-BB41-41FB-9A05-DBD86465C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99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65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cfd.sicofi.com.mx/Sicofi/ImageServlet?Random=0.87947331102127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https://cfd.sicofi.com.mx/Sicofi/ImageServlet?Random=0.879473311021279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6" descr="https://cfd.sicofi.com.mx/Sicofi/ImageServlet?Random=0.8794733110212799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1" name="Picture 7" descr="C:\Users\Small Solutions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" y="-11726"/>
            <a:ext cx="9361264" cy="249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33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Small Solutions</dc:creator>
  <cp:lastModifiedBy>Small Solutions</cp:lastModifiedBy>
  <cp:revision>3</cp:revision>
  <dcterms:created xsi:type="dcterms:W3CDTF">2014-01-06T17:32:33Z</dcterms:created>
  <dcterms:modified xsi:type="dcterms:W3CDTF">2014-01-06T19:06:18Z</dcterms:modified>
</cp:coreProperties>
</file>