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80888" cy="1778000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2" autoAdjust="0"/>
    <p:restoredTop sz="94660"/>
  </p:normalViewPr>
  <p:slideViewPr>
    <p:cSldViewPr>
      <p:cViewPr varScale="1">
        <p:scale>
          <a:sx n="79" d="100"/>
          <a:sy n="79" d="100"/>
        </p:scale>
        <p:origin x="-102" y="-1056"/>
      </p:cViewPr>
      <p:guideLst>
        <p:guide orient="horz" pos="560"/>
        <p:guide pos="38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567" y="552332"/>
            <a:ext cx="10353755" cy="3811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7133" y="1007533"/>
            <a:ext cx="8526622" cy="4543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71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558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64286" y="18521"/>
            <a:ext cx="3650037" cy="39305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060" y="18521"/>
            <a:ext cx="10749211" cy="39305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15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8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206" y="1142530"/>
            <a:ext cx="10353755" cy="3531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206" y="753593"/>
            <a:ext cx="10353755" cy="388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515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2059" y="107421"/>
            <a:ext cx="7198566" cy="3041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13640" y="107421"/>
            <a:ext cx="7200682" cy="3041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22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045" y="71203"/>
            <a:ext cx="10962799" cy="29633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044" y="397992"/>
            <a:ext cx="5382008" cy="1658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044" y="563856"/>
            <a:ext cx="5382008" cy="1024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87722" y="397992"/>
            <a:ext cx="5384122" cy="1658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87722" y="563856"/>
            <a:ext cx="5384122" cy="1024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6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18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39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045" y="70791"/>
            <a:ext cx="4007428" cy="3012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2389" y="70791"/>
            <a:ext cx="6809455" cy="15174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045" y="372063"/>
            <a:ext cx="4007428" cy="12162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210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7539" y="1244600"/>
            <a:ext cx="7308533" cy="1469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7539" y="158868"/>
            <a:ext cx="7308533" cy="106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7539" y="1391532"/>
            <a:ext cx="7308533" cy="2086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379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045" y="71203"/>
            <a:ext cx="10962799" cy="296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045" y="414867"/>
            <a:ext cx="10962799" cy="1173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045" y="1647943"/>
            <a:ext cx="2842207" cy="9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F856-1842-4921-8513-F3FAC5018254}" type="datetimeFigureOut">
              <a:rPr lang="es-MX" smtClean="0"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1804" y="1647943"/>
            <a:ext cx="3857281" cy="9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29637" y="1647943"/>
            <a:ext cx="2842207" cy="9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743B-259A-4588-8E5F-E7B0D1D18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54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18236" y="816992"/>
            <a:ext cx="962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dfghfgdf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592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d.sicofi.com.mx/Sicofi/PublicidadServlet?Random=0.8707440045883503&amp;Id=33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94" y="24904"/>
            <a:ext cx="1183810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00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72"/>
            <a:ext cx="12204453" cy="178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 descr="http://www.hayduk.com.pe/wp-content/uploads/2013/10/responsabilidad-social-banner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44"/>
          <a:stretch/>
        </p:blipFill>
        <p:spPr bwMode="auto">
          <a:xfrm>
            <a:off x="5298356" y="-3672"/>
            <a:ext cx="6731719" cy="178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47770" y="384944"/>
            <a:ext cx="86789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Antes de imprimir éste mensaje, asegúrese que sea necesario. </a:t>
            </a:r>
            <a:endParaRPr lang="es-MX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</a:t>
            </a:r>
            <a:r>
              <a:rPr lang="es-MX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medio ambiente está en nuestras manos. </a:t>
            </a:r>
            <a:endParaRPr lang="es-MX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</a:t>
            </a:r>
            <a:r>
              <a:rPr lang="es-MX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Ahorre papel, piense antes de imprimir!</a:t>
            </a:r>
          </a:p>
        </p:txBody>
      </p:sp>
    </p:spTree>
    <p:extLst>
      <p:ext uri="{BB962C8B-B14F-4D97-AF65-F5344CB8AC3E}">
        <p14:creationId xmlns:p14="http://schemas.microsoft.com/office/powerpoint/2010/main" val="424407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d.sicofi.com.mx/Sicofi/PublicidadServlet?Random=0.8118588130971113&amp;Id=33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0" y="26987"/>
            <a:ext cx="11994430" cy="175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303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29</Words>
  <Application>Microsoft Office PowerPoint</Application>
  <PresentationFormat>Personalizado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Small Solutions</dc:creator>
  <cp:lastModifiedBy>Small Solutions</cp:lastModifiedBy>
  <cp:revision>5</cp:revision>
  <dcterms:created xsi:type="dcterms:W3CDTF">2014-01-18T17:29:34Z</dcterms:created>
  <dcterms:modified xsi:type="dcterms:W3CDTF">2014-01-18T19:07:53Z</dcterms:modified>
</cp:coreProperties>
</file>